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898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762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28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76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756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13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763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919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200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43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21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821E7-0B5A-4B2A-829D-A174858A4AB9}" type="datetimeFigureOut">
              <a:rPr lang="ru-RU" smtClean="0"/>
              <a:t>11.08.2023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22948-CD29-41EA-878D-BBE6D33B3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36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764704"/>
            <a:ext cx="8568952" cy="4608511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ЦОС</a:t>
            </a:r>
            <a:r>
              <a:rPr lang="ru-RU" sz="8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8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2022-2023 учебном году</a:t>
            </a:r>
            <a:endParaRPr lang="ru-RU" sz="8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2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856984" cy="2420888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D–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моделирование</a:t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рамках федерального проекта «Точка роста» учащиеся 5-6 классов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обучались на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базе технопарка «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Кванториум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», где прослушали образовательный курс «3D-моделирование» в объёме 20 часов. Успешно сдав тест, обучающиеся получили сертификаты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80928"/>
            <a:ext cx="6559018" cy="29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15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24936" cy="3312368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КИДСПЕЙС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На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площадке изучения рабочих профессий «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Кидспейс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прошла торжественная церемония чествования победителей Республиканского конкурса рисунков «Мой цифровой Татарстан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». Конкурс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проводился в знаковом для татарстанцев году, посвященном году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цифровизации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при поддержке Председателя Государственного Совета Республики Татарстан Фарида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Хайрулловича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Мухаметшина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женщин-депутатов объединения Государственного Совета Республики Татарстан «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Мәрхәмәт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-Милосердие». 45 работ были признаны победителями конкурса, еще 26 рисунков отобраны путем народного голосования. Победителями муниципального этапа стали учащиеся 1-х классов: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Мингалиева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И.,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Мухаматуллина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И.,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Хантимиров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А. ,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Хантимиров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С.,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Шигабеев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Р.,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Бадрутдинов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А., Валиева А., Валиева А.,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Загидуллин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И., их работы были направлены на республиканский этап конкурса. Победитель конкурса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Мингалиева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Назиля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победитель народного голосования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Шигабеев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Рияз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приняли участие в торжественной церемонии награждения в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г.Казань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23168"/>
            <a:ext cx="2403000" cy="32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83168"/>
            <a:ext cx="3312000" cy="24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223168"/>
            <a:ext cx="2403000" cy="32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49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776864" cy="122413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Проектория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Педагогический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класс школы  участвовал на открытом онлайн уроке «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Проектория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по теме «Компетенция «Агрономия», направленный на раннюю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профориентацию обучающихся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3"/>
          <a:stretch/>
        </p:blipFill>
        <p:spPr bwMode="auto">
          <a:xfrm>
            <a:off x="2178968" y="1412776"/>
            <a:ext cx="4320000" cy="527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352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3602" cy="1282154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Цифровое развитие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Учителя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успешно прошли курсы «Эпоха цифрового развития: основы цифровой трансформации» и «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Сферум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как современный цифровой инструмент для образовательного процесса: практика использования в работе учителя».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69976"/>
            <a:ext cx="4512223" cy="32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" t="-8021" r="1827" b="8021"/>
          <a:stretch/>
        </p:blipFill>
        <p:spPr bwMode="auto">
          <a:xfrm>
            <a:off x="4499992" y="3294848"/>
            <a:ext cx="4533122" cy="34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07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Урок Цифры</a:t>
            </a:r>
            <a:b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целях развития цифровых навыков и популяризации среди школьников передовых технологий, во всех классах школы прошел Урок Цифры по теме «Как стать IT-предпринимателем».</a:t>
            </a:r>
            <a:r>
              <a:rPr lang="ru-RU" sz="1800" b="1" dirty="0">
                <a:solidFill>
                  <a:srgbClr val="0070C0"/>
                </a:solidFill>
              </a:rPr>
              <a:t> 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3" t="23333"/>
          <a:stretch/>
        </p:blipFill>
        <p:spPr bwMode="auto">
          <a:xfrm>
            <a:off x="467544" y="1412776"/>
            <a:ext cx="4677976" cy="2847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24376"/>
            <a:ext cx="4656000" cy="34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00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99392"/>
            <a:ext cx="8712968" cy="136815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ХАКАТОН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Имукова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Диана, ученица 2 В класса - призер Всероссийского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Хакатон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биотехнологиям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Биохакатон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( рук.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Имукова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Р. Р.)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841" y="1484392"/>
            <a:ext cx="3543586" cy="49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33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171400"/>
            <a:ext cx="8784976" cy="158903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кция «Марафон общения для учителей»</a:t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рамках Всероссийской акции «Марафон общения для учителей» учителя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пользователи активно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общались через учебный профиль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Сферум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VKМессенджере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Школа зарегистрировалась в цифровой платформе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Сферум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пригласила учителей и учеников. Учителя-пользователи создали чаты с коллегами, учениками и родителями, обменивались сообщениями и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файлами.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Апастовская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средняя школа награждена умной колонкой VK Капсула Мини с голосовым помощником «Маруся».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70"/>
          <a:stretch/>
        </p:blipFill>
        <p:spPr bwMode="auto">
          <a:xfrm>
            <a:off x="5508104" y="3501008"/>
            <a:ext cx="3274797" cy="31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0" t="22296" r="8831" b="13987"/>
          <a:stretch/>
        </p:blipFill>
        <p:spPr bwMode="auto">
          <a:xfrm>
            <a:off x="827584" y="2276872"/>
            <a:ext cx="4454000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22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568952" cy="18002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Цифровая трансформация учителей и учащихся: из опыта работы сельской </a:t>
            </a: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школы</a:t>
            </a: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декабря 2022 года директор школы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Зиятдинова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Гузелия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Сагитовна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приняла участие в заседании Экспертного совета при Комитете Государственного Совета Республики Татарстан по образованию, культуре, науке и национальным вопросам. На заседании рассматривался вопрос повышения цифровой грамотности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обучаюшихся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педагогов общеобразовательных организаций Республики Татарстан.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Зиятдинова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Г.С. обобщила опыт работы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Апастовской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школы по теме «Цифровая трансформация учителей и учащихся: из опыта работы сельской школы».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904" y="3933056"/>
            <a:ext cx="4104000" cy="27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96" y="3284984"/>
            <a:ext cx="4104000" cy="27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69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8928992" cy="86895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Цифровой образовательной контент </a:t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28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декабря 2022 г. в ИТ-парке им.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Башира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Рамеева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г.Казани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состоялась церемония награждения победителей республиканского конкурса « Лучший пользователь онлайн платформы «Цифровой образовательный контент». Победителю конкурса, учителю начальных классов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Гатиной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Гузель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Сафеевне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министр образования и науки РТ </a:t>
            </a:r>
            <a:r>
              <a:rPr lang="ru-RU" sz="2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Хадиуллин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И.Г. вручил персональный ноутбук и благодарственное письмо.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6" r="14194" b="22168"/>
          <a:stretch/>
        </p:blipFill>
        <p:spPr bwMode="auto">
          <a:xfrm>
            <a:off x="611561" y="2060848"/>
            <a:ext cx="3096344" cy="301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0" b="14575"/>
          <a:stretch/>
        </p:blipFill>
        <p:spPr bwMode="auto">
          <a:xfrm>
            <a:off x="5580112" y="2060848"/>
            <a:ext cx="3240360" cy="29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1" r="3814" b="20084"/>
          <a:stretch/>
        </p:blipFill>
        <p:spPr bwMode="auto">
          <a:xfrm>
            <a:off x="3154669" y="4327020"/>
            <a:ext cx="3108858" cy="24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067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680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Точка роста.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20688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8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февраля 2023 года прошло итоговое заседание Совета района с участием Первого заместителя Премьер-министра Республики Татарстан Рустама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Камильевича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Нигматуллина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На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мероприятии обучающиеся и педагоги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Апастовской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средней школы провели мастер- классы, в рамках реализации федерального проекта « Точка роста» по естественно - научному направлению и робототехнике. Были продемонстрированы: цифровая лаборатория по физике, химии,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нейротехнологии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3D- моделирование, мастерская СТЭМ, сумо роботов.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340" y="4406963"/>
            <a:ext cx="3216000" cy="24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831" y="1984723"/>
            <a:ext cx="3120000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0"/>
          <a:stretch/>
        </p:blipFill>
        <p:spPr bwMode="auto">
          <a:xfrm>
            <a:off x="5413174" y="4467880"/>
            <a:ext cx="3551314" cy="22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38723"/>
            <a:ext cx="3345379" cy="22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55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180" y="0"/>
            <a:ext cx="8229600" cy="47667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Код будущего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404664"/>
            <a:ext cx="90364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рамках реализации федерального проекта «Развитие кадрового потенциала ИТ-отрасли» национальной программы «Цифровая экономика Российской Федерации» был открыт набор на курсы по проекту «Код будущего» для учащихся 8-11 классов.</a:t>
            </a:r>
            <a:b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Обучающиеся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10-х классов МБОУ «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Апастовская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СОШ» успешно обучились современным языкам программирования, прошли итоговую аттестацию и получили сертификат об освоении курса «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Master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Python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Программирование алгоритмов машинного обучения».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560" y="2410053"/>
            <a:ext cx="54000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733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466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Летний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интенсив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3264" y="548680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рамках программы  Летнего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интенсива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курс «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Python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от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кибербезопасности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кибервселенной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(офлайн)» на базе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Апастовской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школы, 5 обучающихся 8-х классов обучаются под руководством  учителя информатики 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Шайхиева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М.Р.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24" b="9365"/>
          <a:stretch/>
        </p:blipFill>
        <p:spPr bwMode="auto">
          <a:xfrm>
            <a:off x="1488179" y="1988840"/>
            <a:ext cx="6803424" cy="21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5" t="20969" b="10460"/>
          <a:stretch/>
        </p:blipFill>
        <p:spPr bwMode="auto">
          <a:xfrm>
            <a:off x="1487611" y="4365104"/>
            <a:ext cx="6817665" cy="22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96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</TotalTime>
  <Words>121</Words>
  <Application>Microsoft Office PowerPoint</Application>
  <PresentationFormat>Экран (4:3)</PresentationFormat>
  <Paragraphs>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ЦОС  в 2022-2023 учебном году</vt:lpstr>
      <vt:lpstr> 3D–моделирование    В рамках федерального проекта «Точка роста» учащиеся 5-6 классов обучались на базе технопарка «Кванториум», где прослушали образовательный курс «3D-моделирование» в объёме 20 часов. Успешно сдав тест, обучающиеся получили сертификаты.</vt:lpstr>
      <vt:lpstr>КИДСПЕЙС               На площадке изучения рабочих профессий «Кидспейс» прошла торжественная церемония чествования победителей Республиканского конкурса рисунков «Мой цифровой Татарстан». Конкурс проводился в знаковом для татарстанцев году, посвященном году цифровизации, при поддержке Председателя Государственного Совета Республики Татарстан Фарида Хайрулловича Мухаметшина и женщин-депутатов объединения Государственного Совета Республики Татарстан «Мәрхәмәт-Милосердие». 45 работ были признаны победителями конкурса, еще 26 рисунков отобраны путем народного голосования. Победителями муниципального этапа стали учащиеся 1-х классов: Мингалиева И., Мухаматуллина И., Хантимиров А. , Хантимиров С., Шигабеев Р., Бадрутдинов А., Валиева А., Валиева А., Загидуллин И., их работы были направлены на республиканский этап конкурса. Победитель конкурса Мингалиева Назиля и победитель народного голосования Шигабеев Рияз приняли участие в торжественной церемонии награждения в г.Казань.  </vt:lpstr>
      <vt:lpstr>Проектория       Педагогический класс школы  участвовал на открытом онлайн уроке «Проектория» по теме «Компетенция «Агрономия», направленный на раннюю профориентацию обучающихся. </vt:lpstr>
      <vt:lpstr> Цифровое развитие    Учителя успешно прошли курсы «Эпоха цифрового развития: основы цифровой трансформации» и «Сферум как современный цифровой инструмент для образовательного процесса: практика использования в работе учителя». </vt:lpstr>
      <vt:lpstr>Урок Цифры В целях развития цифровых навыков и популяризации среди школьников передовых технологий, во всех классах школы прошел Урок Цифры по теме «Как стать IT-предпринимателем».  </vt:lpstr>
      <vt:lpstr>ХАКАТОН Имукова Диана, ученица 2 В класса - призер Всероссийского Хакатон  по биотехнологиям  «Биохакатон» ( рук. Имукова Р. Р.)</vt:lpstr>
      <vt:lpstr>      Акция «Марафон общения для учителей»           В рамках Всероссийской акции «Марафон общения для учителей» учителя – пользователи активно общались через учебный профиль Сферум в VKМессенджере.  Школа зарегистрировалась в цифровой платформе Сферум, пригласила учителей и учеников. Учителя-пользователи создали чаты с коллегами, учениками и родителями, обменивались сообщениями и файлами. Апастовская средняя школа награждена умной колонкой VK Капсула Мини с голосовым помощником «Маруся». </vt:lpstr>
      <vt:lpstr>Цифровая трансформация учителей и учащихся: из опыта работы сельской школы    14 декабря 2022 года директор школы Зиятдинова Гузелия Сагитовна приняла участие в заседании Экспертного совета при Комитете Государственного Совета Республики Татарстан по образованию, культуре, науке и национальным вопросам. На заседании рассматривался вопрос повышения цифровой грамотности обучаюшихся и педагогов общеобразовательных организаций Республики Татарстан. Зиятдинова Г.С. обобщила опыт работы Апастовской школы по теме «Цифровая трансформация учителей и учащихся: из опыта работы сельской школы». </vt:lpstr>
      <vt:lpstr>Цифровой образовательной контент     28 декабря 2022 г. в ИТ-парке им. Башира Рамеева  г.Казани состоялась церемония награждения победителей республиканского конкурса « Лучший пользователь онлайн платформы «Цифровой образовательный контент». Победителю конкурса, учителю начальных классов Гатиной Гузель Сафеевне, министр образования и науки РТ Хадиуллин И.Г. вручил персональный ноутбук и благодарственное письмо.</vt:lpstr>
      <vt:lpstr>Точка роста.</vt:lpstr>
      <vt:lpstr>Код будущего</vt:lpstr>
      <vt:lpstr>Летний интенсив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ЦОС  в 2022-2023 учебном году</dc:title>
  <dc:creator>!</dc:creator>
  <cp:lastModifiedBy>!</cp:lastModifiedBy>
  <cp:revision>16</cp:revision>
  <dcterms:created xsi:type="dcterms:W3CDTF">2023-08-09T08:13:00Z</dcterms:created>
  <dcterms:modified xsi:type="dcterms:W3CDTF">2023-08-11T07:25:58Z</dcterms:modified>
</cp:coreProperties>
</file>